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2809875"/>
            <a:ext cx="649605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341120"/>
            <a:ext cx="10960100" cy="4749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95635" y="2253615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20800"/>
            <a:ext cx="11029950" cy="4216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18495" y="2350770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05940" y="4169410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2465" y="5116830"/>
            <a:ext cx="56070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341120"/>
            <a:ext cx="10979150" cy="4470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5985" y="2704465"/>
            <a:ext cx="5686425" cy="3107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2025-12-17T02:22:41Z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